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7" r:id="rId4"/>
    <p:sldId id="258" r:id="rId5"/>
    <p:sldId id="266" r:id="rId6"/>
    <p:sldId id="270" r:id="rId7"/>
    <p:sldId id="278" r:id="rId8"/>
    <p:sldId id="269" r:id="rId9"/>
    <p:sldId id="263" r:id="rId10"/>
    <p:sldId id="259" r:id="rId11"/>
    <p:sldId id="267" r:id="rId12"/>
    <p:sldId id="261" r:id="rId13"/>
    <p:sldId id="260" r:id="rId14"/>
    <p:sldId id="262" r:id="rId15"/>
    <p:sldId id="273" r:id="rId16"/>
    <p:sldId id="274" r:id="rId17"/>
    <p:sldId id="268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354291344"/>
        <c:axId val="-1354296784"/>
      </c:barChart>
      <c:catAx>
        <c:axId val="-135429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54296784"/>
        <c:crosses val="autoZero"/>
        <c:auto val="1"/>
        <c:lblAlgn val="ctr"/>
        <c:lblOffset val="100"/>
        <c:noMultiLvlLbl val="0"/>
      </c:catAx>
      <c:valAx>
        <c:axId val="-135429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5429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0.47553</cdr:x>
      <cdr:y>0.89741</cdr:y>
    </cdr:from>
    <cdr:to>
      <cdr:x>0.5778</cdr:x>
      <cdr:y>0.97375</cdr:y>
    </cdr:to>
    <cdr:sp macro="" textlink="">
      <cdr:nvSpPr>
        <cdr:cNvPr id="3" name="직사각형 2">
          <a:extLst xmlns:a="http://schemas.openxmlformats.org/drawingml/2006/main">
            <a:ext uri="{FF2B5EF4-FFF2-40B4-BE49-F238E27FC236}">
              <a16:creationId xmlns:a16="http://schemas.microsoft.com/office/drawing/2014/main" id="{086D7A81-9109-4A15-8A3E-290E672D694D}"/>
            </a:ext>
          </a:extLst>
        </cdr:cNvPr>
        <cdr:cNvSpPr/>
      </cdr:nvSpPr>
      <cdr:spPr>
        <a:xfrm xmlns:a="http://schemas.openxmlformats.org/drawingml/2006/main">
          <a:off x="2517926" y="3548397"/>
          <a:ext cx="541538" cy="30184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0.46757</cdr:x>
      <cdr:y>0.90682</cdr:y>
    </cdr:from>
    <cdr:to>
      <cdr:x>0.64697</cdr:x>
      <cdr:y>0.96744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F174-866F-4560-A2B5-D4C31F07C107}"/>
            </a:ext>
          </a:extLst>
        </cdr:cNvPr>
        <cdr:cNvSpPr txBox="1"/>
      </cdr:nvSpPr>
      <cdr:spPr>
        <a:xfrm xmlns:a="http://schemas.openxmlformats.org/drawingml/2006/main">
          <a:off x="2475788" y="3585596"/>
          <a:ext cx="949911" cy="23969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/>
            <a:t>시청자수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80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3AB6-D896-4103-B18B-E4C9D4D528BE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972-A282-43DD-A126-7FEACAB0B25C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8A45-4C16-46C6-9C52-4A8D02165DBC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DD07-9FA2-4958-8E3E-636D0DE7B2D7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8776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C291-46B9-464D-80BD-0DAB23852199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1A31-E732-4D1B-B507-A0AAEAE2A69C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5E11-2A49-4778-9DA2-0B20414F0313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678B-063C-4896-9CDD-28E27C0DBE33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99D05-75E6-4FCD-9C89-400E4DD81FF5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3E57-2633-4ECB-A6FC-43B29DBFB40B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DE16-78CB-4886-8254-FCBCD89FEEDA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50781-D21F-404C-8B16-65E2AFDDDB25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conovill.com/news/articleView.html?idxno=343123" TargetMode="External"/><Relationship Id="rId3" Type="http://schemas.openxmlformats.org/officeDocument/2006/relationships/hyperlink" Target="http://www.khgames.co.kr/news/articleView.html?idxno=111821" TargetMode="External"/><Relationship Id="rId7" Type="http://schemas.openxmlformats.org/officeDocument/2006/relationships/hyperlink" Target="https://namu.wiki/w/%ED%8A%B8%EC%9C%84%EC%B9%9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m.kr/bbs/board.php?bo_table=article&amp;wr_id=5130" TargetMode="External"/><Relationship Id="rId5" Type="http://schemas.openxmlformats.org/officeDocument/2006/relationships/hyperlink" Target="https://sullygnome.com/" TargetMode="External"/><Relationship Id="rId4" Type="http://schemas.openxmlformats.org/officeDocument/2006/relationships/hyperlink" Target="https://www.game-debate.com/news/24462/youtube-gaming-ad-revenue-sinks-50-as-gamers-flock-to-twit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중 나오는 조건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!,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트위치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108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1541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243228" y="5605075"/>
            <a:ext cx="2642436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http://bf.nexon.com/BFInfo/GameInfo/map02 -</a:t>
            </a:r>
            <a:r>
              <a:rPr lang="ko-KR" altLang="en-US" sz="1100" dirty="0" err="1"/>
              <a:t>맵</a:t>
            </a:r>
            <a:r>
              <a:rPr lang="ko-KR" altLang="en-US" sz="1100" dirty="0"/>
              <a:t> 사진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4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5p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12p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5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7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err="1"/>
              <a:t>트위치관련</a:t>
            </a:r>
            <a:r>
              <a:rPr lang="ko-KR" altLang="en-US" sz="1100"/>
              <a:t> </a:t>
            </a:r>
            <a:endParaRPr lang="en-US" altLang="ko-KR" sz="1100"/>
          </a:p>
          <a:p>
            <a:r>
              <a:rPr lang="en-US" altLang="ko-KR" sz="1100">
                <a:hlinkClick r:id="rId8"/>
              </a:rPr>
              <a:t>http://www.econovill.com/news/articleView.html?idxno=343123</a:t>
            </a:r>
            <a:r>
              <a:rPr lang="en-US" altLang="ko-KR" sz="1100"/>
              <a:t> – e</a:t>
            </a:r>
            <a:r>
              <a:rPr lang="ko-KR" altLang="en-US" sz="1100"/>
              <a:t>스포츠</a:t>
            </a:r>
            <a:endParaRPr lang="en-US" altLang="ko-KR" sz="11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244351874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1787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9995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88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</a:t>
            </a:r>
            <a:r>
              <a:rPr lang="ko-KR" altLang="en-US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비디오 컨텐츠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320906" y="2851220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97" y="2832431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5086" y="5594044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188267"/>
              </p:ext>
            </p:extLst>
          </p:nvPr>
        </p:nvGraphicFramePr>
        <p:xfrm>
          <a:off x="405120" y="2855837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5120" y="2855837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84826" y="5624822"/>
            <a:ext cx="2783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2014 </a:t>
            </a:r>
            <a:r>
              <a:rPr lang="ko-KR" altLang="en-US" sz="1400"/>
              <a:t>미국 스트리밍 시장 점유율</a:t>
            </a:r>
            <a:endParaRPr lang="ko-KR" altLang="en-US" sz="1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t="19231" r="24728" b="13852"/>
          <a:stretch/>
        </p:blipFill>
        <p:spPr>
          <a:xfrm>
            <a:off x="3997234" y="1039027"/>
            <a:ext cx="3554045" cy="26187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게임이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7" y="5293480"/>
            <a:ext cx="112315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9739" y="2171332"/>
            <a:ext cx="54767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 err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Windows PC</a:t>
            </a:r>
          </a:p>
          <a:p>
            <a:endParaRPr lang="en-US" altLang="ko-KR" sz="2000" b="1">
              <a:ln>
                <a:solidFill>
                  <a:sysClr val="windowText" lastClr="000000"/>
                </a:solidFill>
              </a:ln>
              <a:solidFill>
                <a:srgbClr val="FABAC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6000" y="12057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986217" y="1175759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86" y="1420455"/>
            <a:ext cx="9486739" cy="5332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11" y="9597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6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539835" y="3186322"/>
            <a:ext cx="5249095" cy="29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C29A-30F5-4AB3-A9C0-DF9C08EEA737}"/>
              </a:ext>
            </a:extLst>
          </p:cNvPr>
          <p:cNvSpPr txBox="1"/>
          <p:nvPr/>
        </p:nvSpPr>
        <p:spPr>
          <a:xfrm>
            <a:off x="7611353" y="6355393"/>
            <a:ext cx="310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40m 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1175</Words>
  <Application>Microsoft Office PowerPoint</Application>
  <PresentationFormat>와이드스크린</PresentationFormat>
  <Paragraphs>271</Paragraphs>
  <Slides>20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LEESOHYUN</cp:lastModifiedBy>
  <cp:revision>141</cp:revision>
  <dcterms:created xsi:type="dcterms:W3CDTF">2018-11-26T03:51:23Z</dcterms:created>
  <dcterms:modified xsi:type="dcterms:W3CDTF">2018-12-25T19:53:37Z</dcterms:modified>
</cp:coreProperties>
</file>